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82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172CA-CC6D-4EF9-8D8B-7CCEDD58771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E8B29-BB46-44DB-AD7B-44393C82AC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0CB50F-E7D0-1254-409E-B3CF37AB38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9F94479-69BE-4CC2-9849-68696914DB48}" type="slidenum">
              <a:t>26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A75C62-CF93-B290-48BA-A02656685F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131FEB-37C0-4005-8EF4-A7B28AEDB4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31D42-1821-668B-9F78-EF104568A3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0940AF5-852D-48DE-8A5B-FFA638E8EDED}" type="slidenum">
              <a:t>27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B99BD3-DCDD-67F2-1208-9172C81357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E65473-9CA7-2488-1242-93DE4AA50C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358E4-40CF-E67C-EF5D-8C324F8735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3F302E3-4141-427F-B18C-57DE71E98393}" type="slidenum">
              <a:t>28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3D45EC-B24C-30BE-CF9A-42A1B4E133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1E832D-F786-2461-4244-A5514F50DC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B8B9C0-C0A8-35A8-0D88-3B3182E7D5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89A4D7C-DC5B-48C8-ACB1-73D884238300}" type="slidenum">
              <a:t>29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B214E7-4195-42BF-5F63-E4144FF0E2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A8BD25-395A-8AD7-3520-89AE71D694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7FD024-F60C-77F7-DA4A-7B6B35FA23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CD44695-9A9B-4B21-AE60-39968034AC03}" type="slidenum">
              <a:t>30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6666C7-422D-8F57-B90F-8D5ABE499D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1BCBC1-8139-67ED-BF32-AA09A11A39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78EBA-EC7B-799A-BCB3-DCA62FEE3D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628EDE8-64D2-4C76-8F0A-062D03E7C535}" type="slidenum">
              <a:t>31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5AD8F6-EF4D-1654-92C8-BFD51AD24F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E99C61-80A6-513A-136B-CA41447A36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DC6962-4C6C-9084-C35F-390BBC7131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B0701E4-CF17-48E2-9A6B-DB21516727F7}" type="slidenum">
              <a:t>32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833AD6-510E-E93B-74D6-E883EF3C71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232A0C-47B4-6253-0093-752942D361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0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27.png"/><Relationship Id="rId10" Type="http://schemas.openxmlformats.org/officeDocument/2006/relationships/image" Target="../media/image99.png"/><Relationship Id="rId4" Type="http://schemas.openxmlformats.org/officeDocument/2006/relationships/image" Target="../media/image43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0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0.png"/><Relationship Id="rId7" Type="http://schemas.openxmlformats.org/officeDocument/2006/relationships/image" Target="../media/image106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54.png"/><Relationship Id="rId5" Type="http://schemas.openxmlformats.org/officeDocument/2006/relationships/image" Target="../media/image104.png"/><Relationship Id="rId10" Type="http://schemas.openxmlformats.org/officeDocument/2006/relationships/image" Target="../media/image94.png"/><Relationship Id="rId4" Type="http://schemas.openxmlformats.org/officeDocument/2006/relationships/image" Target="../media/image4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0.png"/><Relationship Id="rId7" Type="http://schemas.openxmlformats.org/officeDocument/2006/relationships/image" Target="../media/image110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54.png"/><Relationship Id="rId5" Type="http://schemas.openxmlformats.org/officeDocument/2006/relationships/image" Target="../media/image108.png"/><Relationship Id="rId10" Type="http://schemas.openxmlformats.org/officeDocument/2006/relationships/image" Target="../media/image94.png"/><Relationship Id="rId4" Type="http://schemas.openxmlformats.org/officeDocument/2006/relationships/image" Target="../media/image4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114.pn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27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43.png"/><Relationship Id="rId9" Type="http://schemas.openxmlformats.org/officeDocument/2006/relationships/image" Target="../media/image116.png"/><Relationship Id="rId1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18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3.png"/><Relationship Id="rId3" Type="http://schemas.openxmlformats.org/officeDocument/2006/relationships/image" Target="../media/image40.png"/><Relationship Id="rId7" Type="http://schemas.openxmlformats.org/officeDocument/2006/relationships/image" Target="../media/image121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54.png"/><Relationship Id="rId5" Type="http://schemas.openxmlformats.org/officeDocument/2006/relationships/image" Target="../media/image119.png"/><Relationship Id="rId10" Type="http://schemas.openxmlformats.org/officeDocument/2006/relationships/image" Target="../media/image94.png"/><Relationship Id="rId4" Type="http://schemas.openxmlformats.org/officeDocument/2006/relationships/image" Target="../media/image43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126.pn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27.png"/><Relationship Id="rId5" Type="http://schemas.openxmlformats.org/officeDocument/2006/relationships/image" Target="../media/image124.png"/><Relationship Id="rId15" Type="http://schemas.openxmlformats.org/officeDocument/2006/relationships/image" Target="../media/image129.png"/><Relationship Id="rId10" Type="http://schemas.openxmlformats.org/officeDocument/2006/relationships/image" Target="../media/image122.png"/><Relationship Id="rId4" Type="http://schemas.openxmlformats.org/officeDocument/2006/relationships/image" Target="../media/image43.png"/><Relationship Id="rId9" Type="http://schemas.openxmlformats.org/officeDocument/2006/relationships/image" Target="../media/image128.png"/><Relationship Id="rId1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0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03.png"/><Relationship Id="rId5" Type="http://schemas.openxmlformats.org/officeDocument/2006/relationships/image" Target="../media/image130.png"/><Relationship Id="rId10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0.png"/><Relationship Id="rId1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7.png"/><Relationship Id="rId3" Type="http://schemas.openxmlformats.org/officeDocument/2006/relationships/image" Target="../media/image40.png"/><Relationship Id="rId7" Type="http://schemas.openxmlformats.org/officeDocument/2006/relationships/image" Target="../media/image135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54.png"/><Relationship Id="rId5" Type="http://schemas.openxmlformats.org/officeDocument/2006/relationships/image" Target="../media/image133.png"/><Relationship Id="rId15" Type="http://schemas.openxmlformats.org/officeDocument/2006/relationships/image" Target="../media/image139.png"/><Relationship Id="rId10" Type="http://schemas.openxmlformats.org/officeDocument/2006/relationships/image" Target="../media/image94.png"/><Relationship Id="rId4" Type="http://schemas.openxmlformats.org/officeDocument/2006/relationships/image" Target="../media/image43.png"/><Relationship Id="rId9" Type="http://schemas.openxmlformats.org/officeDocument/2006/relationships/image" Target="../media/image27.png"/><Relationship Id="rId14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40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0.png"/><Relationship Id="rId7" Type="http://schemas.openxmlformats.org/officeDocument/2006/relationships/image" Target="../media/image143.png"/><Relationship Id="rId12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03.png"/><Relationship Id="rId5" Type="http://schemas.openxmlformats.org/officeDocument/2006/relationships/image" Target="../media/image141.png"/><Relationship Id="rId10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40.png"/><Relationship Id="rId7" Type="http://schemas.openxmlformats.org/officeDocument/2006/relationships/image" Target="../media/image147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54.png"/><Relationship Id="rId5" Type="http://schemas.openxmlformats.org/officeDocument/2006/relationships/image" Target="../media/image145.png"/><Relationship Id="rId10" Type="http://schemas.openxmlformats.org/officeDocument/2006/relationships/image" Target="../media/image94.png"/><Relationship Id="rId4" Type="http://schemas.openxmlformats.org/officeDocument/2006/relationships/image" Target="../media/image43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27.png"/><Relationship Id="rId3" Type="http://schemas.openxmlformats.org/officeDocument/2006/relationships/image" Target="../media/image40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image" Target="../media/image1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54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43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70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hitmem.tistory.com/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9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0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1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5.png"/><Relationship Id="rId18" Type="http://schemas.openxmlformats.org/officeDocument/2006/relationships/image" Target="../media/image62.png"/><Relationship Id="rId3" Type="http://schemas.openxmlformats.org/officeDocument/2006/relationships/image" Target="../media/image25.png"/><Relationship Id="rId7" Type="http://schemas.openxmlformats.org/officeDocument/2006/relationships/image" Target="../media/image54.png"/><Relationship Id="rId12" Type="http://schemas.openxmlformats.org/officeDocument/2006/relationships/image" Target="../media/image32.png"/><Relationship Id="rId17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8.png"/><Relationship Id="rId5" Type="http://schemas.openxmlformats.org/officeDocument/2006/relationships/image" Target="../media/image27.png"/><Relationship Id="rId15" Type="http://schemas.openxmlformats.org/officeDocument/2006/relationships/image" Target="../media/image59.png"/><Relationship Id="rId10" Type="http://schemas.openxmlformats.org/officeDocument/2006/relationships/image" Target="../media/image57.png"/><Relationship Id="rId19" Type="http://schemas.openxmlformats.org/officeDocument/2006/relationships/image" Target="../media/image63.png"/><Relationship Id="rId4" Type="http://schemas.openxmlformats.org/officeDocument/2006/relationships/image" Target="../media/image26.png"/><Relationship Id="rId9" Type="http://schemas.openxmlformats.org/officeDocument/2006/relationships/image" Target="../media/image56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12" Type="http://schemas.openxmlformats.org/officeDocument/2006/relationships/image" Target="../media/image68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67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10" Type="http://schemas.openxmlformats.org/officeDocument/2006/relationships/image" Target="../media/image66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6.png"/><Relationship Id="rId3" Type="http://schemas.openxmlformats.org/officeDocument/2006/relationships/image" Target="../media/image25.png"/><Relationship Id="rId7" Type="http://schemas.openxmlformats.org/officeDocument/2006/relationships/image" Target="../media/image54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85.png"/><Relationship Id="rId5" Type="http://schemas.openxmlformats.org/officeDocument/2006/relationships/image" Target="../media/image27.png"/><Relationship Id="rId15" Type="http://schemas.openxmlformats.org/officeDocument/2006/relationships/image" Target="../media/image86.png"/><Relationship Id="rId10" Type="http://schemas.openxmlformats.org/officeDocument/2006/relationships/image" Target="../media/image84.png"/><Relationship Id="rId4" Type="http://schemas.openxmlformats.org/officeDocument/2006/relationships/image" Target="../media/image26.png"/><Relationship Id="rId9" Type="http://schemas.openxmlformats.org/officeDocument/2006/relationships/image" Target="../media/image83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501234"/>
            <a:ext cx="18302363" cy="1784480"/>
            <a:chOff x="0" y="8501234"/>
            <a:chExt cx="18302363" cy="17844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01234"/>
              <a:ext cx="18302363" cy="17844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702" y="7636577"/>
            <a:ext cx="6020311" cy="1661659"/>
            <a:chOff x="6132702" y="7636577"/>
            <a:chExt cx="6020311" cy="16616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132702" y="7636577"/>
              <a:ext cx="6020311" cy="1661659"/>
              <a:chOff x="6132702" y="7636577"/>
              <a:chExt cx="6020311" cy="166165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335991" y="7873685"/>
                <a:ext cx="5817021" cy="1348361"/>
                <a:chOff x="6335991" y="7873685"/>
                <a:chExt cx="5817021" cy="134836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335991" y="7873685"/>
                  <a:ext cx="5817021" cy="134836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132702" y="7636577"/>
                <a:ext cx="5817021" cy="1348361"/>
                <a:chOff x="6132702" y="7636577"/>
                <a:chExt cx="5817021" cy="134836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8196" y="7006402"/>
                  <a:ext cx="11634042" cy="2696722"/>
                </a:xfrm>
                <a:prstGeom prst="rect">
                  <a:avLst/>
                </a:prstGeom>
              </p:spPr>
            </p:pic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132702" y="7636577"/>
                  <a:ext cx="5817021" cy="1348361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02222" y="7526662"/>
                <a:ext cx="4205933" cy="1771362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6471099" y="8843891"/>
                <a:ext cx="5523026" cy="454345"/>
                <a:chOff x="6471099" y="8843891"/>
                <a:chExt cx="5523026" cy="45434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471099" y="8843891"/>
                  <a:ext cx="5523026" cy="4543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6204279" y="7831559"/>
              <a:ext cx="952381" cy="217587"/>
              <a:chOff x="6204279" y="7831559"/>
              <a:chExt cx="952381" cy="217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200000">
                <a:off x="6204279" y="7831559"/>
                <a:ext cx="952381" cy="21758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4927048" y="4841333"/>
            <a:ext cx="10421849" cy="567753"/>
            <a:chOff x="-4927048" y="4841333"/>
            <a:chExt cx="10421849" cy="5677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927048" y="4841333"/>
              <a:ext cx="10421849" cy="5677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69572" y="7953612"/>
            <a:ext cx="3094617" cy="2846598"/>
            <a:chOff x="12669572" y="7953612"/>
            <a:chExt cx="3094617" cy="28465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69572" y="7953612"/>
              <a:ext cx="3094617" cy="28465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52280" y="7396555"/>
            <a:ext cx="3155998" cy="3393335"/>
            <a:chOff x="14552280" y="7396555"/>
            <a:chExt cx="3155998" cy="33933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52280" y="7396555"/>
              <a:ext cx="3155998" cy="33933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97469" y="1560123"/>
            <a:ext cx="11339218" cy="5055351"/>
            <a:chOff x="3597469" y="1560123"/>
            <a:chExt cx="11339218" cy="50553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7469" y="1560123"/>
              <a:ext cx="11339218" cy="50553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44452" y="1832022"/>
            <a:ext cx="10119470" cy="4511552"/>
            <a:chOff x="3944452" y="1832022"/>
            <a:chExt cx="10119470" cy="45115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44452" y="1832022"/>
              <a:ext cx="10119470" cy="451155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24429" y="-207922"/>
            <a:ext cx="10605875" cy="937777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77251" y="1941380"/>
            <a:ext cx="10080742" cy="93587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92233" y="1884536"/>
            <a:ext cx="10395026" cy="93491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73286" y="-198398"/>
            <a:ext cx="10280741" cy="934919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24648" y="2273470"/>
            <a:ext cx="238095" cy="238095"/>
            <a:chOff x="7424648" y="2273470"/>
            <a:chExt cx="238095" cy="2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24648" y="227347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33647" y="2273470"/>
            <a:ext cx="238095" cy="238095"/>
            <a:chOff x="5833647" y="2273470"/>
            <a:chExt cx="238095" cy="2380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33647" y="227347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98355" y="3347590"/>
            <a:ext cx="238095" cy="238095"/>
            <a:chOff x="11498355" y="3347590"/>
            <a:chExt cx="238095" cy="2380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98355" y="334759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09936" y="2263946"/>
            <a:ext cx="238095" cy="238095"/>
            <a:chOff x="9409936" y="2263946"/>
            <a:chExt cx="238095" cy="2380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09936" y="2263946"/>
              <a:ext cx="238095" cy="2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824123" y="4315128"/>
            <a:ext cx="238095" cy="238095"/>
            <a:chOff x="5824123" y="4315128"/>
            <a:chExt cx="238095" cy="23809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4123" y="4315128"/>
              <a:ext cx="238095" cy="2380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362743" y="4334175"/>
            <a:ext cx="238095" cy="238095"/>
            <a:chOff x="7362743" y="4334175"/>
            <a:chExt cx="238095" cy="23809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2743" y="4334175"/>
              <a:ext cx="238095" cy="2380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08978" y="4389041"/>
            <a:ext cx="238095" cy="238095"/>
            <a:chOff x="10908978" y="4389041"/>
            <a:chExt cx="238095" cy="23809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08978" y="4389041"/>
              <a:ext cx="238095" cy="23809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411695" y="4405604"/>
            <a:ext cx="238095" cy="238095"/>
            <a:chOff x="9411695" y="4405604"/>
            <a:chExt cx="238095" cy="23809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11695" y="4405604"/>
              <a:ext cx="238095" cy="23809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53012" y="7135637"/>
            <a:ext cx="1327709" cy="1635951"/>
            <a:chOff x="12153012" y="7135637"/>
            <a:chExt cx="1327709" cy="1635951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639666" y="7135637"/>
              <a:ext cx="237804" cy="111949"/>
              <a:chOff x="12639666" y="7135637"/>
              <a:chExt cx="237804" cy="111949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2788300" y="7156773"/>
                <a:ext cx="82767" cy="87399"/>
                <a:chOff x="12788300" y="7156773"/>
                <a:chExt cx="82767" cy="87399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760000">
                  <a:off x="12788300" y="7156773"/>
                  <a:ext cx="82767" cy="87399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2655377" y="7147911"/>
                <a:ext cx="82767" cy="87399"/>
                <a:chOff x="12655377" y="7147911"/>
                <a:chExt cx="82767" cy="87399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14700000">
                  <a:off x="12655377" y="7147911"/>
                  <a:ext cx="82767" cy="873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45566" y="6581102"/>
              <a:ext cx="3028890" cy="3710643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3234530" y="7274762"/>
              <a:ext cx="232843" cy="233306"/>
              <a:chOff x="13234530" y="7274762"/>
              <a:chExt cx="232843" cy="233306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420000">
                <a:off x="13234530" y="7274762"/>
                <a:ext cx="232843" cy="233306"/>
              </a:xfrm>
              <a:prstGeom prst="rect">
                <a:avLst/>
              </a:prstGeom>
            </p:spPr>
          </p:pic>
        </p:grpSp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677" y="9285223"/>
            <a:ext cx="13147670" cy="14142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222" y="1448573"/>
            <a:ext cx="15312222" cy="7774374"/>
            <a:chOff x="1477222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222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0464" y="3299966"/>
            <a:ext cx="12037751" cy="5659031"/>
            <a:chOff x="2830464" y="3299966"/>
            <a:chExt cx="12037751" cy="56590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0464" y="3299966"/>
              <a:ext cx="12037751" cy="5659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45080" y="7138063"/>
            <a:ext cx="14349634" cy="1742250"/>
            <a:chOff x="2045080" y="7138063"/>
            <a:chExt cx="14349634" cy="17422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080" y="7138063"/>
              <a:ext cx="14349634" cy="1742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349" y="732686"/>
            <a:ext cx="2567280" cy="2567280"/>
            <a:chOff x="955349" y="732686"/>
            <a:chExt cx="2567280" cy="25672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4506" y="-467169"/>
              <a:ext cx="5134560" cy="513456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349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61178" y="933974"/>
            <a:ext cx="289694" cy="289694"/>
            <a:chOff x="2961178" y="933974"/>
            <a:chExt cx="289694" cy="2896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1178" y="933974"/>
              <a:ext cx="289694" cy="2896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4255" y="1320313"/>
            <a:ext cx="3340419" cy="17460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1994" y="2097470"/>
            <a:ext cx="5869472" cy="11934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8149" y="3479892"/>
            <a:ext cx="14809416" cy="5364456"/>
            <a:chOff x="1738149" y="3479892"/>
            <a:chExt cx="14809416" cy="53644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8149" y="3479892"/>
              <a:ext cx="14809416" cy="53644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886" y="1262879"/>
            <a:ext cx="2638419" cy="17579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85508" y="2271736"/>
            <a:ext cx="10059426" cy="1193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30370" y="3537768"/>
            <a:ext cx="12524352" cy="2768487"/>
            <a:chOff x="2930370" y="3537768"/>
            <a:chExt cx="12524352" cy="27684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0370" y="3537768"/>
              <a:ext cx="12524352" cy="27684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5073" y="2097467"/>
            <a:ext cx="4369472" cy="11934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8063" y="6466920"/>
            <a:ext cx="10163795" cy="25296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4506" y="-533422"/>
              <a:ext cx="5134560" cy="513456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349" y="666434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61178" y="933974"/>
            <a:ext cx="289694" cy="289694"/>
            <a:chOff x="2961178" y="933974"/>
            <a:chExt cx="289694" cy="2896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1178" y="933974"/>
              <a:ext cx="289694" cy="2896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4030" y="1267848"/>
            <a:ext cx="3446667" cy="17579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270" y="1448573"/>
            <a:ext cx="15312222" cy="7774374"/>
            <a:chOff x="1496270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270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43751" y="3454178"/>
            <a:ext cx="12534374" cy="2068172"/>
            <a:chOff x="2543751" y="3454178"/>
            <a:chExt cx="12534374" cy="2068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3751" y="3454178"/>
              <a:ext cx="12534374" cy="20681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08454" y="5828354"/>
            <a:ext cx="7373010" cy="2662187"/>
            <a:chOff x="2408454" y="5828354"/>
            <a:chExt cx="7373010" cy="26621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8454" y="5828354"/>
              <a:ext cx="7373010" cy="266218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86129" y="2097467"/>
            <a:ext cx="3921577" cy="11934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956582" y="-1229239"/>
            <a:ext cx="42667222" cy="169655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55349" y="666434"/>
              <a:ext cx="2567280" cy="2567280"/>
              <a:chOff x="955349" y="666434"/>
              <a:chExt cx="2567280" cy="25672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44506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5349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961178" y="933974"/>
              <a:ext cx="289694" cy="289694"/>
              <a:chOff x="2961178" y="933974"/>
              <a:chExt cx="289694" cy="2896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61178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466" y="1262879"/>
              <a:ext cx="3446667" cy="175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5794" y="1448573"/>
            <a:ext cx="15312222" cy="7774374"/>
            <a:chOff x="1505794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794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7746" y="3233714"/>
            <a:ext cx="7990935" cy="4488389"/>
            <a:chOff x="8347746" y="3233714"/>
            <a:chExt cx="7990935" cy="44883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7746" y="3233714"/>
              <a:ext cx="7990935" cy="44883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7598" y="3628227"/>
            <a:ext cx="5052526" cy="3448191"/>
            <a:chOff x="2727598" y="3628227"/>
            <a:chExt cx="5052526" cy="34481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7598" y="3628227"/>
              <a:ext cx="5052526" cy="34481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732" y="2097467"/>
            <a:ext cx="4040272" cy="11934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6658" y="7335887"/>
            <a:ext cx="9529595" cy="19326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55349" y="666434"/>
              <a:ext cx="2567280" cy="2567280"/>
              <a:chOff x="955349" y="666434"/>
              <a:chExt cx="2567280" cy="25672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44506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5349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961178" y="933974"/>
              <a:ext cx="289694" cy="289694"/>
              <a:chOff x="2961178" y="933974"/>
              <a:chExt cx="289694" cy="2896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61178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466" y="1262879"/>
              <a:ext cx="3446667" cy="175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222" y="1481699"/>
            <a:ext cx="15312222" cy="7774374"/>
            <a:chOff x="1477222" y="1481699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222" y="1481699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797" y="3622421"/>
            <a:ext cx="7864667" cy="2974620"/>
            <a:chOff x="2026797" y="3622421"/>
            <a:chExt cx="7864667" cy="29746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6797" y="3622421"/>
              <a:ext cx="7864667" cy="29746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6797" y="6922449"/>
            <a:ext cx="7173451" cy="522686"/>
            <a:chOff x="2026797" y="6922449"/>
            <a:chExt cx="7173451" cy="5226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6797" y="6922449"/>
              <a:ext cx="7173451" cy="5226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26797" y="7759834"/>
            <a:ext cx="6171429" cy="928669"/>
            <a:chOff x="2026797" y="7759834"/>
            <a:chExt cx="6171429" cy="928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6797" y="7759834"/>
              <a:ext cx="6171429" cy="928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8004" y="7368944"/>
            <a:ext cx="4425458" cy="721186"/>
            <a:chOff x="10608004" y="7368944"/>
            <a:chExt cx="4425458" cy="7211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8004" y="7368944"/>
              <a:ext cx="4425458" cy="7211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56937" y="2100722"/>
            <a:ext cx="4369472" cy="11934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57794" y="3602555"/>
            <a:ext cx="7202940" cy="54788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5349" y="666434"/>
              <a:ext cx="2567280" cy="2567280"/>
              <a:chOff x="955349" y="666434"/>
              <a:chExt cx="2567280" cy="256728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44506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5349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961178" y="933974"/>
              <a:ext cx="289694" cy="289694"/>
              <a:chOff x="2961178" y="933974"/>
              <a:chExt cx="289694" cy="28969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961178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466" y="1262879"/>
              <a:ext cx="3446667" cy="175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270" y="1448573"/>
            <a:ext cx="15312222" cy="7774374"/>
            <a:chOff x="1496270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270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434" y="3393329"/>
            <a:ext cx="14775056" cy="4003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413" y="6773833"/>
            <a:ext cx="4088879" cy="4105300"/>
            <a:chOff x="5434413" y="6773833"/>
            <a:chExt cx="4088879" cy="41053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413" y="6773833"/>
              <a:ext cx="4088879" cy="4105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2961" y="6701463"/>
            <a:ext cx="4344229" cy="4179148"/>
            <a:chOff x="8802961" y="6701463"/>
            <a:chExt cx="4344229" cy="4179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2961" y="6701463"/>
              <a:ext cx="4344229" cy="4179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6283" y="3498724"/>
            <a:ext cx="7056574" cy="4305193"/>
            <a:chOff x="2086283" y="3498724"/>
            <a:chExt cx="7056574" cy="4305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6283" y="3498724"/>
              <a:ext cx="7056574" cy="4305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65217" y="4792427"/>
            <a:ext cx="2786611" cy="1219170"/>
            <a:chOff x="9365217" y="4792427"/>
            <a:chExt cx="2786611" cy="12191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5217" y="4792427"/>
              <a:ext cx="2786611" cy="12191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7390" y="2283172"/>
            <a:ext cx="2692554" cy="6171429"/>
            <a:chOff x="12387390" y="2283172"/>
            <a:chExt cx="2692554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7390" y="2283172"/>
              <a:ext cx="2692554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6461" y="2143010"/>
            <a:ext cx="2416082" cy="12734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5349" y="666434"/>
              <a:ext cx="2567280" cy="2567280"/>
              <a:chOff x="955349" y="666434"/>
              <a:chExt cx="2567280" cy="25672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44506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5349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961178" y="933974"/>
              <a:ext cx="289694" cy="289694"/>
              <a:chOff x="2961178" y="933974"/>
              <a:chExt cx="289694" cy="28969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61178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466" y="1262879"/>
              <a:ext cx="3446667" cy="175792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4096" y="7913394"/>
            <a:ext cx="10218120" cy="12517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6335" y="3667585"/>
            <a:ext cx="4796191" cy="4961185"/>
            <a:chOff x="2396335" y="3667585"/>
            <a:chExt cx="4796191" cy="49611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6335" y="3667585"/>
              <a:ext cx="4796191" cy="4961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13408" y="5128638"/>
            <a:ext cx="3868554" cy="1294595"/>
            <a:chOff x="3113408" y="5128638"/>
            <a:chExt cx="3868554" cy="12945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3408" y="5128638"/>
              <a:ext cx="3868554" cy="1294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12236" y="6373543"/>
            <a:ext cx="924819" cy="920101"/>
            <a:chOff x="4612236" y="6373543"/>
            <a:chExt cx="924819" cy="9201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2236" y="6373543"/>
              <a:ext cx="924819" cy="920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42837" y="4867484"/>
            <a:ext cx="1135383" cy="550746"/>
            <a:chOff x="7142837" y="4867484"/>
            <a:chExt cx="1135383" cy="5507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2837" y="4867484"/>
              <a:ext cx="1135383" cy="550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62278" y="2615703"/>
            <a:ext cx="2679880" cy="5473240"/>
            <a:chOff x="8162278" y="2615703"/>
            <a:chExt cx="2679880" cy="54732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2278" y="2615703"/>
              <a:ext cx="2679880" cy="54732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66461" y="2143010"/>
            <a:ext cx="2416082" cy="12734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55349" y="666434"/>
              <a:ext cx="2567280" cy="2567280"/>
              <a:chOff x="955349" y="666434"/>
              <a:chExt cx="2567280" cy="25672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44506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5349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961178" y="933974"/>
              <a:ext cx="289694" cy="289694"/>
              <a:chOff x="2961178" y="933974"/>
              <a:chExt cx="289694" cy="28969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961178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466" y="1262879"/>
              <a:ext cx="3446667" cy="175792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57337" y="3730642"/>
            <a:ext cx="5914377" cy="41084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55134" y="3233714"/>
            <a:ext cx="3475815" cy="5575925"/>
            <a:chOff x="3655134" y="3233714"/>
            <a:chExt cx="3475815" cy="5575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5134" y="3233714"/>
              <a:ext cx="3475815" cy="5575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7580" y="2938245"/>
            <a:ext cx="7209883" cy="5650555"/>
            <a:chOff x="8307580" y="2938245"/>
            <a:chExt cx="7209883" cy="56505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7580" y="2938245"/>
              <a:ext cx="7209883" cy="565055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66461" y="2145289"/>
            <a:ext cx="3459129" cy="12812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55349" y="666434"/>
              <a:ext cx="2567280" cy="2567280"/>
              <a:chOff x="955349" y="666434"/>
              <a:chExt cx="2567280" cy="256728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44506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5349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961178" y="933974"/>
              <a:ext cx="289694" cy="289694"/>
              <a:chOff x="2961178" y="933974"/>
              <a:chExt cx="289694" cy="28969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61178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466" y="1262879"/>
              <a:ext cx="3446667" cy="175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00986" y="1572018"/>
            <a:ext cx="7865859" cy="36672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7705" y="-69388"/>
            <a:ext cx="3808910" cy="55094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83615" y="5554078"/>
            <a:ext cx="2910013" cy="25338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82192" y="7781729"/>
            <a:ext cx="745058" cy="172685"/>
            <a:chOff x="15182192" y="7781729"/>
            <a:chExt cx="745058" cy="1726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182192" y="7781729"/>
              <a:ext cx="745058" cy="172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934191" y="4834191"/>
            <a:ext cx="10436134" cy="567753"/>
            <a:chOff x="-4934191" y="4834191"/>
            <a:chExt cx="10436134" cy="5677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934191" y="4834191"/>
              <a:ext cx="10436134" cy="5677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18399" y="5661218"/>
            <a:ext cx="5176901" cy="5176901"/>
            <a:chOff x="11218399" y="5661218"/>
            <a:chExt cx="5176901" cy="51769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18399" y="5661218"/>
              <a:ext cx="5176901" cy="51769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49794" y="1350570"/>
            <a:ext cx="238095" cy="238095"/>
            <a:chOff x="5249794" y="1350570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9794" y="135057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83789" y="3382096"/>
            <a:ext cx="8623061" cy="4097777"/>
            <a:chOff x="5183789" y="3382096"/>
            <a:chExt cx="8623061" cy="40977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183789" y="3382096"/>
              <a:ext cx="8623061" cy="4097777"/>
              <a:chOff x="5183789" y="3382096"/>
              <a:chExt cx="8623061" cy="40977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1278" y="1384519"/>
                <a:ext cx="17246122" cy="8195554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183789" y="3382096"/>
                <a:ext cx="8623061" cy="40977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921349" y="4379139"/>
              <a:ext cx="451203" cy="1215755"/>
              <a:chOff x="5921349" y="4379139"/>
              <a:chExt cx="451203" cy="12157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921349" y="4379139"/>
                <a:ext cx="451203" cy="12157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347310" y="4599271"/>
              <a:ext cx="451203" cy="1215755"/>
              <a:chOff x="12347310" y="4599271"/>
              <a:chExt cx="451203" cy="121575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47310" y="4599271"/>
                <a:ext cx="451203" cy="1215755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71665" y="3549453"/>
            <a:ext cx="6708457" cy="32290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22648" y="3519668"/>
            <a:ext cx="2236298" cy="4262285"/>
            <a:chOff x="3922648" y="3519668"/>
            <a:chExt cx="2236298" cy="4262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2648" y="3519668"/>
              <a:ext cx="2236298" cy="4262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0841" y="3519668"/>
            <a:ext cx="2136538" cy="4072148"/>
            <a:chOff x="8140841" y="3519668"/>
            <a:chExt cx="2136538" cy="4072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0841" y="3519668"/>
              <a:ext cx="2136538" cy="4072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40782" y="3519668"/>
            <a:ext cx="2122285" cy="4044983"/>
            <a:chOff x="12240782" y="3519668"/>
            <a:chExt cx="2122285" cy="4044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0782" y="3519668"/>
              <a:ext cx="2122285" cy="40449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6461" y="2145289"/>
            <a:ext cx="6631834" cy="12812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5349" y="666434"/>
              <a:ext cx="2567280" cy="2567280"/>
              <a:chOff x="955349" y="666434"/>
              <a:chExt cx="2567280" cy="25672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44506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5349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961178" y="933974"/>
              <a:ext cx="289694" cy="289694"/>
              <a:chOff x="2961178" y="933974"/>
              <a:chExt cx="289694" cy="28969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61178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466" y="1262879"/>
              <a:ext cx="3446667" cy="175792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5427" y="7603665"/>
            <a:ext cx="5684293" cy="15384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11898" y="7686481"/>
            <a:ext cx="6340483" cy="10099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04712" y="7653354"/>
            <a:ext cx="6378578" cy="10195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270" y="1448573"/>
            <a:ext cx="15312222" cy="7774374"/>
            <a:chOff x="1496270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270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0905" y="3497991"/>
            <a:ext cx="12730180" cy="35455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413" y="6773833"/>
            <a:ext cx="4088879" cy="4105300"/>
            <a:chOff x="5434413" y="6773833"/>
            <a:chExt cx="4088879" cy="41053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413" y="6773833"/>
              <a:ext cx="4088879" cy="4105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2961" y="6701463"/>
            <a:ext cx="4344229" cy="4179148"/>
            <a:chOff x="8802961" y="6701463"/>
            <a:chExt cx="4344229" cy="4179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2961" y="6701463"/>
              <a:ext cx="4344229" cy="4179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06761" y="2309500"/>
            <a:ext cx="5000823" cy="6638559"/>
            <a:chOff x="10806761" y="2309500"/>
            <a:chExt cx="5000823" cy="66385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6761" y="2309500"/>
              <a:ext cx="5000823" cy="6638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1038" y="5628779"/>
            <a:ext cx="6805807" cy="3222262"/>
            <a:chOff x="2711038" y="5628779"/>
            <a:chExt cx="6805807" cy="32222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1038" y="5628779"/>
              <a:ext cx="6805807" cy="32222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66461" y="2145289"/>
            <a:ext cx="2015910" cy="12812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55349" y="666434"/>
              <a:ext cx="2567280" cy="2567280"/>
              <a:chOff x="955349" y="666434"/>
              <a:chExt cx="2567280" cy="256728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44506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5349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961178" y="933974"/>
              <a:ext cx="289694" cy="289694"/>
              <a:chOff x="2961178" y="933974"/>
              <a:chExt cx="289694" cy="28969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61178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466" y="1262879"/>
              <a:ext cx="3446667" cy="17579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8819" y="3370450"/>
            <a:ext cx="6635195" cy="23563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8175" y="1448573"/>
            <a:ext cx="15312222" cy="7774374"/>
            <a:chOff x="1458175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8175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05717" y="2582260"/>
            <a:ext cx="6171429" cy="1722259"/>
            <a:chOff x="8605717" y="2582260"/>
            <a:chExt cx="6171429" cy="17222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5717" y="2582260"/>
              <a:ext cx="6171429" cy="17222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05717" y="4596427"/>
            <a:ext cx="6171429" cy="4327929"/>
            <a:chOff x="8605717" y="4596427"/>
            <a:chExt cx="6171429" cy="43279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5717" y="4596427"/>
              <a:ext cx="6171429" cy="4327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05863" y="3531142"/>
            <a:ext cx="5176617" cy="4945690"/>
            <a:chOff x="2205863" y="3531142"/>
            <a:chExt cx="5176617" cy="49456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5863" y="3531142"/>
              <a:ext cx="5176617" cy="49456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5984" y="2145289"/>
            <a:ext cx="3550786" cy="12812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5349" y="666434"/>
            <a:ext cx="2567280" cy="2567280"/>
            <a:chOff x="955349" y="666434"/>
            <a:chExt cx="2567280" cy="25672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5349" y="666434"/>
              <a:ext cx="2567280" cy="2567280"/>
              <a:chOff x="955349" y="666434"/>
              <a:chExt cx="2567280" cy="25672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44506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5349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961178" y="933974"/>
              <a:ext cx="289694" cy="289694"/>
              <a:chOff x="2961178" y="933974"/>
              <a:chExt cx="289694" cy="28969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61178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466" y="1262879"/>
              <a:ext cx="3446667" cy="175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2617" y="3762641"/>
            <a:ext cx="4738576" cy="5047331"/>
            <a:chOff x="6792617" y="3762641"/>
            <a:chExt cx="4738576" cy="50473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2617" y="3762641"/>
              <a:ext cx="4738576" cy="5047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96132" y="3762641"/>
            <a:ext cx="4738576" cy="5047331"/>
            <a:chOff x="2296132" y="3762641"/>
            <a:chExt cx="4738576" cy="5047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6132" y="3762641"/>
              <a:ext cx="4738576" cy="5047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30881" y="3762641"/>
            <a:ext cx="4738576" cy="5047331"/>
            <a:chOff x="11330881" y="3762641"/>
            <a:chExt cx="4738576" cy="50473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30881" y="3762641"/>
              <a:ext cx="4738576" cy="50473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79346" y="2045289"/>
            <a:ext cx="2830196" cy="15496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94068" y="2204330"/>
            <a:ext cx="2655745" cy="16809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4342" y="4220804"/>
            <a:ext cx="3074925" cy="14090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3301" y="4277899"/>
            <a:ext cx="2803687" cy="14185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4252" y="4144623"/>
            <a:ext cx="2920706" cy="14090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34164" y="5277767"/>
            <a:ext cx="3216650" cy="100817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91804" y="5883882"/>
            <a:ext cx="2906441" cy="93949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08068" y="6438997"/>
            <a:ext cx="2681450" cy="9851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61920" y="7144640"/>
            <a:ext cx="2838698" cy="9141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41752" y="5180121"/>
            <a:ext cx="2659926" cy="9737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20622" y="5637372"/>
            <a:ext cx="3140660" cy="9851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41535" y="6130668"/>
            <a:ext cx="3075850" cy="9851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07514" y="6633200"/>
            <a:ext cx="3056803" cy="98513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1144" y="7155440"/>
            <a:ext cx="3344984" cy="98513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09552" y="5280437"/>
            <a:ext cx="2735650" cy="98513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36079" y="5813320"/>
            <a:ext cx="2779203" cy="9737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45781" y="6353320"/>
            <a:ext cx="3331031" cy="98513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04866" y="6940866"/>
            <a:ext cx="2749936" cy="14123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5825" y="666434"/>
            <a:ext cx="2567280" cy="2567280"/>
            <a:chOff x="945825" y="666434"/>
            <a:chExt cx="2567280" cy="25672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45825" y="666434"/>
              <a:ext cx="2567280" cy="2567280"/>
              <a:chOff x="945825" y="666434"/>
              <a:chExt cx="2567280" cy="256728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-254030" y="-533422"/>
                <a:ext cx="5134560" cy="5134560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45825" y="666434"/>
                <a:ext cx="2567280" cy="25672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951655" y="933974"/>
              <a:ext cx="289694" cy="289694"/>
              <a:chOff x="2951655" y="933974"/>
              <a:chExt cx="289694" cy="28969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951655" y="933974"/>
                <a:ext cx="289694" cy="28969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6942" y="1262879"/>
              <a:ext cx="3446667" cy="175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270" y="1448573"/>
            <a:ext cx="15312222" cy="7774374"/>
            <a:chOff x="1496270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270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99238" y="2767173"/>
            <a:ext cx="13412732" cy="48661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413" y="6773833"/>
            <a:ext cx="4088879" cy="4105300"/>
            <a:chOff x="5434413" y="6773833"/>
            <a:chExt cx="4088879" cy="41053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413" y="6773833"/>
              <a:ext cx="4088879" cy="4105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2961" y="6701463"/>
            <a:ext cx="4344229" cy="4179148"/>
            <a:chOff x="8802961" y="6701463"/>
            <a:chExt cx="4344229" cy="4179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2961" y="6701463"/>
              <a:ext cx="4344229" cy="4179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1BEDCC1-B68E-6510-05EC-A28D82CF26B2}"/>
              </a:ext>
            </a:extLst>
          </p:cNvPr>
          <p:cNvSpPr/>
          <p:nvPr/>
        </p:nvSpPr>
        <p:spPr>
          <a:xfrm>
            <a:off x="326860" y="326540"/>
            <a:ext cx="3265398" cy="9796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Preprocess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606CEBE-BDC0-B320-7840-AC12C48F1E19}"/>
              </a:ext>
            </a:extLst>
          </p:cNvPr>
          <p:cNvSpPr/>
          <p:nvPr/>
        </p:nvSpPr>
        <p:spPr>
          <a:xfrm>
            <a:off x="326861" y="1959238"/>
            <a:ext cx="7836954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ko-KR" altLang="en-US" sz="2177">
                <a:latin typeface="나눔고딕" pitchFamily="18"/>
                <a:ea typeface="나눔고딕" pitchFamily="2"/>
                <a:cs typeface="Arial" pitchFamily="2"/>
              </a:rPr>
              <a:t>데이터 형태 파악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388889C-D558-52E1-0C7C-9776F271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8594" y="2938856"/>
            <a:ext cx="7848710" cy="17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선 연결선 4">
            <a:extLst>
              <a:ext uri="{FF2B5EF4-FFF2-40B4-BE49-F238E27FC236}">
                <a16:creationId xmlns:a16="http://schemas.microsoft.com/office/drawing/2014/main" id="{F36EF550-78E6-2A6C-6A72-F039B716FD1B}"/>
              </a:ext>
            </a:extLst>
          </p:cNvPr>
          <p:cNvSpPr/>
          <p:nvPr/>
        </p:nvSpPr>
        <p:spPr>
          <a:xfrm>
            <a:off x="8490355" y="3591937"/>
            <a:ext cx="97961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63270" tIns="81635" rIns="163270" bIns="81635" anchor="ctr" anchorCtr="0" compatLnSpc="0"/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7060673-C53F-C599-AEB8-384241EEB41F}"/>
              </a:ext>
            </a:extLst>
          </p:cNvPr>
          <p:cNvSpPr/>
          <p:nvPr/>
        </p:nvSpPr>
        <p:spPr>
          <a:xfrm>
            <a:off x="9469974" y="1959238"/>
            <a:ext cx="7836954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Konlpy </a:t>
            </a:r>
            <a:r>
              <a:rPr lang="ko-KR" altLang="en-US" sz="2177">
                <a:latin typeface="나눔고딕" pitchFamily="18"/>
                <a:ea typeface="나눔고딕" pitchFamily="2"/>
                <a:cs typeface="Arial" pitchFamily="2"/>
              </a:rPr>
              <a:t>라이브러리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F020B9A-861E-A44B-3F22-07C824AD23B0}"/>
              </a:ext>
            </a:extLst>
          </p:cNvPr>
          <p:cNvSpPr/>
          <p:nvPr/>
        </p:nvSpPr>
        <p:spPr>
          <a:xfrm>
            <a:off x="9469974" y="2938858"/>
            <a:ext cx="1306159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강력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0BDA967-A0CC-46E5-0F2F-7D4C45DD17BF}"/>
              </a:ext>
            </a:extLst>
          </p:cNvPr>
          <p:cNvSpPr/>
          <p:nvPr/>
        </p:nvSpPr>
        <p:spPr>
          <a:xfrm>
            <a:off x="10776133" y="2938858"/>
            <a:ext cx="1306159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형사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5616341-BBDB-0FC2-9067-13E30DD3AE56}"/>
              </a:ext>
            </a:extLst>
          </p:cNvPr>
          <p:cNvSpPr/>
          <p:nvPr/>
        </p:nvSpPr>
        <p:spPr>
          <a:xfrm>
            <a:off x="9469974" y="3918477"/>
            <a:ext cx="1306159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감자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E65C2C8-56CD-C9E3-BE44-B37C8B075571}"/>
              </a:ext>
            </a:extLst>
          </p:cNvPr>
          <p:cNvSpPr/>
          <p:nvPr/>
        </p:nvSpPr>
        <p:spPr>
          <a:xfrm>
            <a:off x="10776133" y="3918477"/>
            <a:ext cx="1959239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고구마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4904D-FE69-F256-1A6D-92DBF46B2F21}"/>
              </a:ext>
            </a:extLst>
          </p:cNvPr>
          <p:cNvSpPr txBox="1"/>
          <p:nvPr/>
        </p:nvSpPr>
        <p:spPr>
          <a:xfrm>
            <a:off x="326861" y="5224637"/>
            <a:ext cx="17306607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Description Text를 Nouns 만 분할하여 새 열 정보로 기입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1A03FE2-8AB6-2231-BE70-4A8EE81683B7}"/>
              </a:ext>
            </a:extLst>
          </p:cNvPr>
          <p:cNvSpPr/>
          <p:nvPr/>
        </p:nvSpPr>
        <p:spPr>
          <a:xfrm>
            <a:off x="326860" y="326540"/>
            <a:ext cx="3265398" cy="9796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Encode Transform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A102775-CEB0-AB81-C306-85896580413C}"/>
              </a:ext>
            </a:extLst>
          </p:cNvPr>
          <p:cNvSpPr/>
          <p:nvPr/>
        </p:nvSpPr>
        <p:spPr>
          <a:xfrm>
            <a:off x="5224957" y="1959238"/>
            <a:ext cx="326539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Konlpy Library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D79BAA7-60C8-92D8-BE28-A09EEF0E0EC0}"/>
              </a:ext>
            </a:extLst>
          </p:cNvPr>
          <p:cNvSpPr/>
          <p:nvPr/>
        </p:nvSpPr>
        <p:spPr>
          <a:xfrm>
            <a:off x="5224957" y="2938858"/>
            <a:ext cx="1306159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강력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F0DE5DF4-81E6-B940-65B9-AF0DE40EB929}"/>
              </a:ext>
            </a:extLst>
          </p:cNvPr>
          <p:cNvSpPr/>
          <p:nvPr/>
        </p:nvSpPr>
        <p:spPr>
          <a:xfrm>
            <a:off x="6531116" y="2938858"/>
            <a:ext cx="1306159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형사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E95993B-5CE1-71CC-5E0D-AB2F67086E92}"/>
              </a:ext>
            </a:extLst>
          </p:cNvPr>
          <p:cNvSpPr/>
          <p:nvPr/>
        </p:nvSpPr>
        <p:spPr>
          <a:xfrm>
            <a:off x="5224957" y="3918477"/>
            <a:ext cx="1306159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감자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21002F1-32B7-B9E0-EDA9-4D63574A776D}"/>
              </a:ext>
            </a:extLst>
          </p:cNvPr>
          <p:cNvSpPr/>
          <p:nvPr/>
        </p:nvSpPr>
        <p:spPr>
          <a:xfrm>
            <a:off x="6531116" y="3918477"/>
            <a:ext cx="1959239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고구마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803EA-91AB-F1FF-795A-6C4914B13122}"/>
              </a:ext>
            </a:extLst>
          </p:cNvPr>
          <p:cNvSpPr txBox="1"/>
          <p:nvPr/>
        </p:nvSpPr>
        <p:spPr>
          <a:xfrm>
            <a:off x="6204576" y="326540"/>
            <a:ext cx="6204255" cy="1138529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algn="ctr" hangingPunct="0">
              <a:defRPr sz="2800" b="1"/>
            </a:pPr>
            <a:r>
              <a:rPr lang="en-US" sz="5079" b="1">
                <a:latin typeface="나눔고딕" pitchFamily="18"/>
                <a:ea typeface="나눔고딕" pitchFamily="2"/>
                <a:cs typeface="Arial" pitchFamily="2"/>
              </a:rPr>
              <a:t>Text Encoding Flow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09823ED-E24B-289B-3BA7-FE93C3512766}"/>
              </a:ext>
            </a:extLst>
          </p:cNvPr>
          <p:cNvSpPr/>
          <p:nvPr/>
        </p:nvSpPr>
        <p:spPr>
          <a:xfrm>
            <a:off x="10123053" y="1959238"/>
            <a:ext cx="293885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LPCSTR * Join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CE744B58-37DE-8A88-F00F-631494C45FD5}"/>
              </a:ext>
            </a:extLst>
          </p:cNvPr>
          <p:cNvSpPr/>
          <p:nvPr/>
        </p:nvSpPr>
        <p:spPr>
          <a:xfrm>
            <a:off x="10123053" y="2938858"/>
            <a:ext cx="228577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강력 형사</a:t>
            </a:r>
          </a:p>
        </p:txBody>
      </p:sp>
      <p:sp>
        <p:nvSpPr>
          <p:cNvPr id="11" name="직선 연결선 10">
            <a:extLst>
              <a:ext uri="{FF2B5EF4-FFF2-40B4-BE49-F238E27FC236}">
                <a16:creationId xmlns:a16="http://schemas.microsoft.com/office/drawing/2014/main" id="{676987AA-CDE7-B918-BD70-2E65CB472451}"/>
              </a:ext>
            </a:extLst>
          </p:cNvPr>
          <p:cNvSpPr/>
          <p:nvPr/>
        </p:nvSpPr>
        <p:spPr>
          <a:xfrm>
            <a:off x="8816894" y="3265398"/>
            <a:ext cx="97961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63270" tIns="81635" rIns="163270" bIns="81635" anchor="ctr" anchorCtr="0" compatLnSpc="0"/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E563250-9295-6C1D-E379-8E8995EE3426}"/>
              </a:ext>
            </a:extLst>
          </p:cNvPr>
          <p:cNvSpPr/>
          <p:nvPr/>
        </p:nvSpPr>
        <p:spPr>
          <a:xfrm>
            <a:off x="10123053" y="3918477"/>
            <a:ext cx="293885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감자 고구마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7E201D5-B893-B304-F851-67309F558DB5}"/>
              </a:ext>
            </a:extLst>
          </p:cNvPr>
          <p:cNvSpPr/>
          <p:nvPr/>
        </p:nvSpPr>
        <p:spPr>
          <a:xfrm>
            <a:off x="326861" y="1959238"/>
            <a:ext cx="293885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LPCSTR * Original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117D6BAA-5068-73CC-503A-41F68D9F71C7}"/>
              </a:ext>
            </a:extLst>
          </p:cNvPr>
          <p:cNvSpPr/>
          <p:nvPr/>
        </p:nvSpPr>
        <p:spPr>
          <a:xfrm>
            <a:off x="326861" y="2938858"/>
            <a:ext cx="3591937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강력한 형사들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..!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14D0539-AFCD-29F2-F893-4004EC5EC4D5}"/>
              </a:ext>
            </a:extLst>
          </p:cNvPr>
          <p:cNvSpPr/>
          <p:nvPr/>
        </p:nvSpPr>
        <p:spPr>
          <a:xfrm>
            <a:off x="326861" y="3918477"/>
            <a:ext cx="3591937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감자와 고구마다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!</a:t>
            </a:r>
          </a:p>
        </p:txBody>
      </p:sp>
      <p:sp>
        <p:nvSpPr>
          <p:cNvPr id="16" name="직선 연결선 15">
            <a:extLst>
              <a:ext uri="{FF2B5EF4-FFF2-40B4-BE49-F238E27FC236}">
                <a16:creationId xmlns:a16="http://schemas.microsoft.com/office/drawing/2014/main" id="{63E77CD9-75AD-FA55-F13D-AEF0D01C56C2}"/>
              </a:ext>
            </a:extLst>
          </p:cNvPr>
          <p:cNvSpPr/>
          <p:nvPr/>
        </p:nvSpPr>
        <p:spPr>
          <a:xfrm>
            <a:off x="3918798" y="3265398"/>
            <a:ext cx="97961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63270" tIns="81635" rIns="163270" bIns="81635" anchor="ctr" anchorCtr="0" compatLnSpc="0"/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9F86443-5CDA-F17B-F1BB-311D04FCD15F}"/>
              </a:ext>
            </a:extLst>
          </p:cNvPr>
          <p:cNvSpPr/>
          <p:nvPr/>
        </p:nvSpPr>
        <p:spPr>
          <a:xfrm>
            <a:off x="14041530" y="1959238"/>
            <a:ext cx="293885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LPCSTR * Join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C5ED4B-5009-66BF-DDD7-6B59A7072A33}"/>
              </a:ext>
            </a:extLst>
          </p:cNvPr>
          <p:cNvSpPr/>
          <p:nvPr/>
        </p:nvSpPr>
        <p:spPr>
          <a:xfrm>
            <a:off x="14041530" y="2938858"/>
            <a:ext cx="653080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0</a:t>
            </a:r>
          </a:p>
        </p:txBody>
      </p:sp>
      <p:sp>
        <p:nvSpPr>
          <p:cNvPr id="19" name="직선 연결선 18">
            <a:extLst>
              <a:ext uri="{FF2B5EF4-FFF2-40B4-BE49-F238E27FC236}">
                <a16:creationId xmlns:a16="http://schemas.microsoft.com/office/drawing/2014/main" id="{056FD9F5-6C12-3252-B2D1-161BC06DFB62}"/>
              </a:ext>
            </a:extLst>
          </p:cNvPr>
          <p:cNvSpPr/>
          <p:nvPr/>
        </p:nvSpPr>
        <p:spPr>
          <a:xfrm>
            <a:off x="12735371" y="3265398"/>
            <a:ext cx="97961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63270" tIns="81635" rIns="163270" bIns="81635" anchor="ctr" anchorCtr="0" compatLnSpc="0"/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3991E9A1-F08C-20CD-8836-05D37C25336F}"/>
              </a:ext>
            </a:extLst>
          </p:cNvPr>
          <p:cNvSpPr/>
          <p:nvPr/>
        </p:nvSpPr>
        <p:spPr>
          <a:xfrm>
            <a:off x="10123053" y="1959238"/>
            <a:ext cx="293885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LPCSTR * Join</a:t>
            </a: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7D32FC10-4BE5-7440-E92B-DFB2E6DA1690}"/>
              </a:ext>
            </a:extLst>
          </p:cNvPr>
          <p:cNvSpPr/>
          <p:nvPr/>
        </p:nvSpPr>
        <p:spPr>
          <a:xfrm>
            <a:off x="10123053" y="2938858"/>
            <a:ext cx="228577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강력 형사</a:t>
            </a:r>
          </a:p>
        </p:txBody>
      </p:sp>
      <p:sp>
        <p:nvSpPr>
          <p:cNvPr id="22" name="직선 연결선 21">
            <a:extLst>
              <a:ext uri="{FF2B5EF4-FFF2-40B4-BE49-F238E27FC236}">
                <a16:creationId xmlns:a16="http://schemas.microsoft.com/office/drawing/2014/main" id="{B3F62435-A830-CA9F-809B-2020F8C1CF2F}"/>
              </a:ext>
            </a:extLst>
          </p:cNvPr>
          <p:cNvSpPr/>
          <p:nvPr/>
        </p:nvSpPr>
        <p:spPr>
          <a:xfrm>
            <a:off x="8816894" y="3265398"/>
            <a:ext cx="979619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63270" tIns="81635" rIns="163270" bIns="81635" anchor="ctr" anchorCtr="0" compatLnSpc="0"/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C160EC8-10EF-BC3E-C307-B402A37DF035}"/>
              </a:ext>
            </a:extLst>
          </p:cNvPr>
          <p:cNvSpPr/>
          <p:nvPr/>
        </p:nvSpPr>
        <p:spPr>
          <a:xfrm>
            <a:off x="10123053" y="3918477"/>
            <a:ext cx="293885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감자 고구마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904AE9D-E906-A7BB-E91B-09A2418A5033}"/>
              </a:ext>
            </a:extLst>
          </p:cNvPr>
          <p:cNvSpPr/>
          <p:nvPr/>
        </p:nvSpPr>
        <p:spPr>
          <a:xfrm>
            <a:off x="15021149" y="2938858"/>
            <a:ext cx="653080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1</a:t>
            </a: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5184EED-3D9A-90E5-B6B1-1D7C54937CFF}"/>
              </a:ext>
            </a:extLst>
          </p:cNvPr>
          <p:cNvSpPr/>
          <p:nvPr/>
        </p:nvSpPr>
        <p:spPr>
          <a:xfrm>
            <a:off x="16000769" y="2938858"/>
            <a:ext cx="653080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1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ED97667-B6B7-CF1C-DEB3-D4BB586CA40D}"/>
              </a:ext>
            </a:extLst>
          </p:cNvPr>
          <p:cNvSpPr/>
          <p:nvPr/>
        </p:nvSpPr>
        <p:spPr>
          <a:xfrm>
            <a:off x="15021149" y="3918477"/>
            <a:ext cx="653080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0</a:t>
            </a: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8E2E0CD-0F78-EAC2-7880-2AFF79D5B539}"/>
              </a:ext>
            </a:extLst>
          </p:cNvPr>
          <p:cNvSpPr/>
          <p:nvPr/>
        </p:nvSpPr>
        <p:spPr>
          <a:xfrm>
            <a:off x="14041530" y="3918477"/>
            <a:ext cx="653080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1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B302FD9-E288-F282-DAA5-864F5CFD80CE}"/>
              </a:ext>
            </a:extLst>
          </p:cNvPr>
          <p:cNvSpPr/>
          <p:nvPr/>
        </p:nvSpPr>
        <p:spPr>
          <a:xfrm>
            <a:off x="16980388" y="3918477"/>
            <a:ext cx="653080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1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057F97E-0388-F4D2-77EA-0A9052C00CA9}"/>
              </a:ext>
            </a:extLst>
          </p:cNvPr>
          <p:cNvSpPr/>
          <p:nvPr/>
        </p:nvSpPr>
        <p:spPr>
          <a:xfrm>
            <a:off x="16980388" y="2938858"/>
            <a:ext cx="653080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0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EAA94C20-4C57-E251-DCAF-9C572A70FC0D}"/>
              </a:ext>
            </a:extLst>
          </p:cNvPr>
          <p:cNvSpPr/>
          <p:nvPr/>
        </p:nvSpPr>
        <p:spPr>
          <a:xfrm>
            <a:off x="16000769" y="3918477"/>
            <a:ext cx="653080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1181EF-36EC-0B04-CE8E-7A45AB482DA8}"/>
              </a:ext>
            </a:extLst>
          </p:cNvPr>
          <p:cNvSpPr txBox="1"/>
          <p:nvPr/>
        </p:nvSpPr>
        <p:spPr>
          <a:xfrm>
            <a:off x="326861" y="8816574"/>
            <a:ext cx="10449272" cy="860504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algn="ctr" hangingPunct="0">
              <a:defRPr sz="2000" b="0"/>
            </a:pPr>
            <a:r>
              <a:rPr lang="ko-KR" altLang="en-US" sz="3628">
                <a:latin typeface="나눔고딕" pitchFamily="18"/>
                <a:ea typeface="나눔고딕" pitchFamily="2"/>
                <a:cs typeface="Arial" pitchFamily="2"/>
              </a:rPr>
              <a:t>원본 오리지널 텍스트를 부호화</a:t>
            </a:r>
            <a:r>
              <a:rPr lang="en-US" sz="3628">
                <a:latin typeface="나눔고딕" pitchFamily="18"/>
                <a:ea typeface="나눔고딕" pitchFamily="2"/>
                <a:cs typeface="Arial" pitchFamily="2"/>
              </a:rPr>
              <a:t>(Encode)</a:t>
            </a:r>
            <a:r>
              <a:rPr lang="ko-KR" altLang="en-US" sz="3628">
                <a:latin typeface="나눔고딕" pitchFamily="18"/>
                <a:ea typeface="나눔고딕" pitchFamily="2"/>
                <a:cs typeface="Arial" pitchFamily="2"/>
              </a:rPr>
              <a:t>하는 과정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C3079FC-21F3-0EE4-DD7D-01408E985C9F}"/>
              </a:ext>
            </a:extLst>
          </p:cNvPr>
          <p:cNvSpPr/>
          <p:nvPr/>
        </p:nvSpPr>
        <p:spPr>
          <a:xfrm>
            <a:off x="326861" y="326540"/>
            <a:ext cx="5224636" cy="9796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Data Cosine Similarity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90A4F8F-A9B1-EC05-FEC0-06B3A5F033B3}"/>
              </a:ext>
            </a:extLst>
          </p:cNvPr>
          <p:cNvSpPr/>
          <p:nvPr/>
        </p:nvSpPr>
        <p:spPr>
          <a:xfrm>
            <a:off x="326860" y="9143113"/>
            <a:ext cx="17633147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ko-KR" altLang="en-US" sz="2177">
                <a:latin typeface="나눔고딕" pitchFamily="18"/>
                <a:ea typeface="나눔고딕" pitchFamily="2"/>
                <a:cs typeface="Arial" pitchFamily="2"/>
              </a:rPr>
              <a:t>출처 </a:t>
            </a: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: </a:t>
            </a:r>
            <a:r>
              <a:rPr lang="en-US" sz="2177">
                <a:latin typeface="나눔고딕" pitchFamily="18"/>
                <a:ea typeface="나눔고딕" pitchFamily="2"/>
                <a:cs typeface="Arial" pitchFamily="2"/>
                <a:hlinkClick r:id="rId3"/>
              </a:rPr>
              <a:t>https://whitmem.tistory.com/3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C3F3C9E-3BE2-3F0E-4D58-1E468A97211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3400" y="2806936"/>
            <a:ext cx="7489516" cy="2744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600AC33-89A0-9D06-465A-A2A88A681EB0}"/>
              </a:ext>
            </a:extLst>
          </p:cNvPr>
          <p:cNvSpPr/>
          <p:nvPr/>
        </p:nvSpPr>
        <p:spPr>
          <a:xfrm>
            <a:off x="326861" y="1959238"/>
            <a:ext cx="7836954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ko-KR" altLang="en-US" sz="2177">
                <a:latin typeface="나눔고딕" pitchFamily="18"/>
                <a:ea typeface="나눔고딕" pitchFamily="2"/>
                <a:cs typeface="Arial" pitchFamily="2"/>
              </a:rPr>
              <a:t>연속 데이터의 코사인 유사도 측정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594B702F-35E1-209A-9B12-5838E889509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143434" y="2612318"/>
            <a:ext cx="8381622" cy="29388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25F9C5C-B23A-A680-0800-C2FBCC7E4160}"/>
              </a:ext>
            </a:extLst>
          </p:cNvPr>
          <p:cNvSpPr/>
          <p:nvPr/>
        </p:nvSpPr>
        <p:spPr>
          <a:xfrm>
            <a:off x="9143434" y="1959238"/>
            <a:ext cx="8490034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ko-KR" altLang="en-US" sz="2177">
                <a:latin typeface="나눔고딕" pitchFamily="18"/>
                <a:ea typeface="나눔고딕" pitchFamily="2"/>
                <a:cs typeface="Arial" pitchFamily="2"/>
              </a:rPr>
              <a:t>문자열 데이터의 배열 단순 비교 기법</a:t>
            </a:r>
          </a:p>
        </p:txBody>
      </p:sp>
      <p:sp>
        <p:nvSpPr>
          <p:cNvPr id="8" name="직선 연결선 7">
            <a:extLst>
              <a:ext uri="{FF2B5EF4-FFF2-40B4-BE49-F238E27FC236}">
                <a16:creationId xmlns:a16="http://schemas.microsoft.com/office/drawing/2014/main" id="{12A8C7D1-2D38-B85C-04CF-734589A5864D}"/>
              </a:ext>
            </a:extLst>
          </p:cNvPr>
          <p:cNvSpPr/>
          <p:nvPr/>
        </p:nvSpPr>
        <p:spPr>
          <a:xfrm>
            <a:off x="326860" y="6857335"/>
            <a:ext cx="65308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63270" tIns="81635" rIns="163270" bIns="81635" anchor="ctr" anchorCtr="0" compatLnSpc="0"/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F29F3-48E7-E163-4896-F402BD084795}"/>
              </a:ext>
            </a:extLst>
          </p:cNvPr>
          <p:cNvSpPr txBox="1"/>
          <p:nvPr/>
        </p:nvSpPr>
        <p:spPr>
          <a:xfrm>
            <a:off x="1306480" y="6390384"/>
            <a:ext cx="5877716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그래프의 흐름 및 추이의 유사성 분석 가능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01C142BE-F6CA-7691-21D3-D7DE1924B48C}"/>
              </a:ext>
            </a:extLst>
          </p:cNvPr>
          <p:cNvSpPr/>
          <p:nvPr/>
        </p:nvSpPr>
        <p:spPr>
          <a:xfrm>
            <a:off x="326860" y="326540"/>
            <a:ext cx="3265398" cy="9796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Client Side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ED00614-4419-FEFA-5FE0-D0B251C2F8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593" y="1538000"/>
            <a:ext cx="3691204" cy="85847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5F66C-BB2D-C198-F630-78FFCAB1408C}"/>
              </a:ext>
            </a:extLst>
          </p:cNvPr>
          <p:cNvSpPr txBox="1"/>
          <p:nvPr/>
        </p:nvSpPr>
        <p:spPr>
          <a:xfrm>
            <a:off x="3918798" y="420884"/>
            <a:ext cx="5877716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="ctr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Index.HTML CSS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7CA9D9A-724B-3527-4BDC-77CF6FE4B446}"/>
              </a:ext>
            </a:extLst>
          </p:cNvPr>
          <p:cNvSpPr/>
          <p:nvPr/>
        </p:nvSpPr>
        <p:spPr>
          <a:xfrm>
            <a:off x="4245338" y="1719558"/>
            <a:ext cx="5551176" cy="39184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endParaRPr lang="en-US" sz="2177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7C51C1C-3F9C-6BCA-07F6-0B7743C1CE36}"/>
              </a:ext>
            </a:extLst>
          </p:cNvPr>
          <p:cNvSpPr/>
          <p:nvPr/>
        </p:nvSpPr>
        <p:spPr>
          <a:xfrm>
            <a:off x="5714767" y="3515527"/>
            <a:ext cx="277558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Input Box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A8A244A-E0FB-D655-9671-A10BFC080296}"/>
              </a:ext>
            </a:extLst>
          </p:cNvPr>
          <p:cNvSpPr/>
          <p:nvPr/>
        </p:nvSpPr>
        <p:spPr>
          <a:xfrm>
            <a:off x="5714767" y="3188987"/>
            <a:ext cx="2775588" cy="326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800"/>
            </a:pPr>
            <a:r>
              <a:rPr lang="en-US" sz="1451">
                <a:latin typeface="나눔고딕" pitchFamily="18"/>
                <a:ea typeface="나눔고딕" pitchFamily="2"/>
                <a:cs typeface="Arial" pitchFamily="2"/>
              </a:rPr>
              <a:t>Input your message...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D70E716-C9F0-985C-8667-A19DFA39582F}"/>
              </a:ext>
            </a:extLst>
          </p:cNvPr>
          <p:cNvSpPr/>
          <p:nvPr/>
        </p:nvSpPr>
        <p:spPr>
          <a:xfrm>
            <a:off x="11429212" y="1719558"/>
            <a:ext cx="5551176" cy="39184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4A9FE15-A289-C15B-BEEC-1B2A473D1785}"/>
              </a:ext>
            </a:extLst>
          </p:cNvPr>
          <p:cNvSpPr/>
          <p:nvPr/>
        </p:nvSpPr>
        <p:spPr>
          <a:xfrm>
            <a:off x="11429212" y="4658416"/>
            <a:ext cx="5551176" cy="9796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Input Box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5B0AB59-EACA-C317-6579-9B0017561EF4}"/>
              </a:ext>
            </a:extLst>
          </p:cNvPr>
          <p:cNvSpPr/>
          <p:nvPr/>
        </p:nvSpPr>
        <p:spPr>
          <a:xfrm>
            <a:off x="11429212" y="4331876"/>
            <a:ext cx="5551176" cy="326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800"/>
            </a:pPr>
            <a:r>
              <a:rPr lang="en-US" sz="1451">
                <a:latin typeface="나눔고딕" pitchFamily="18"/>
                <a:ea typeface="나눔고딕" pitchFamily="2"/>
                <a:cs typeface="Arial" pitchFamily="2"/>
              </a:rPr>
              <a:t>Input your message...</a:t>
            </a:r>
          </a:p>
        </p:txBody>
      </p:sp>
      <p:sp>
        <p:nvSpPr>
          <p:cNvPr id="11" name="직선 연결선 10">
            <a:extLst>
              <a:ext uri="{FF2B5EF4-FFF2-40B4-BE49-F238E27FC236}">
                <a16:creationId xmlns:a16="http://schemas.microsoft.com/office/drawing/2014/main" id="{CF331CB0-D90D-49D4-DD75-29A9FFC3A747}"/>
              </a:ext>
            </a:extLst>
          </p:cNvPr>
          <p:cNvSpPr/>
          <p:nvPr/>
        </p:nvSpPr>
        <p:spPr>
          <a:xfrm>
            <a:off x="10449593" y="3678797"/>
            <a:ext cx="65308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63270" tIns="81635" rIns="163270" bIns="81635" anchor="ctr" anchorCtr="0" compatLnSpc="0"/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442A159-8B52-0B3E-2D29-CC7ECF5C7528}"/>
              </a:ext>
            </a:extLst>
          </p:cNvPr>
          <p:cNvSpPr/>
          <p:nvPr/>
        </p:nvSpPr>
        <p:spPr>
          <a:xfrm>
            <a:off x="12082292" y="2046098"/>
            <a:ext cx="4245017" cy="19592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Result Box</a:t>
            </a:r>
          </a:p>
        </p:txBody>
      </p:sp>
      <p:sp>
        <p:nvSpPr>
          <p:cNvPr id="13" name="직선 연결선 12">
            <a:extLst>
              <a:ext uri="{FF2B5EF4-FFF2-40B4-BE49-F238E27FC236}">
                <a16:creationId xmlns:a16="http://schemas.microsoft.com/office/drawing/2014/main" id="{083D6751-A837-B14F-E1B1-B8D7B6BCEF24}"/>
              </a:ext>
            </a:extLst>
          </p:cNvPr>
          <p:cNvSpPr/>
          <p:nvPr/>
        </p:nvSpPr>
        <p:spPr>
          <a:xfrm>
            <a:off x="17306928" y="3352257"/>
            <a:ext cx="0" cy="16326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63270" tIns="81635" rIns="163270" bIns="81635" anchor="ctr" anchorCtr="0" compatLnSpc="0"/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71B85-B4D7-53BA-4E1F-87789446E79F}"/>
              </a:ext>
            </a:extLst>
          </p:cNvPr>
          <p:cNvSpPr txBox="1"/>
          <p:nvPr/>
        </p:nvSpPr>
        <p:spPr>
          <a:xfrm>
            <a:off x="16980388" y="4898097"/>
            <a:ext cx="1237586" cy="1417002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Flow</a:t>
            </a:r>
          </a:p>
        </p:txBody>
      </p:sp>
      <p:pic>
        <p:nvPicPr>
          <p:cNvPr id="15" name="">
            <a:extLst>
              <a:ext uri="{FF2B5EF4-FFF2-40B4-BE49-F238E27FC236}">
                <a16:creationId xmlns:a16="http://schemas.microsoft.com/office/drawing/2014/main" id="{C8397F3C-1E79-1E28-B516-E3F86C05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90355" y="6156581"/>
            <a:ext cx="4266568" cy="363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93F36D-C679-96BF-8A49-B95634A27E0F}"/>
              </a:ext>
            </a:extLst>
          </p:cNvPr>
          <p:cNvSpPr txBox="1"/>
          <p:nvPr/>
        </p:nvSpPr>
        <p:spPr>
          <a:xfrm>
            <a:off x="8490355" y="9154216"/>
            <a:ext cx="4898096" cy="58222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algn="ctr"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Animated ProgressBar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5959" y="1448573"/>
            <a:ext cx="15312222" cy="7774374"/>
            <a:chOff x="1545959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959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5241" y="1074308"/>
            <a:ext cx="2567280" cy="2567280"/>
            <a:chOff x="1245241" y="1074308"/>
            <a:chExt cx="2567280" cy="25672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241" y="107430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244" y="835737"/>
            <a:ext cx="2567280" cy="2567280"/>
            <a:chOff x="982244" y="835737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7611" y="-36411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244" y="835737"/>
              <a:ext cx="2567280" cy="2567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337" y="-42295"/>
            <a:ext cx="4988948" cy="48160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7444" y="5142857"/>
            <a:ext cx="5868270" cy="5141466"/>
            <a:chOff x="12417444" y="5142857"/>
            <a:chExt cx="5868270" cy="51414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7444" y="5142857"/>
              <a:ext cx="5868270" cy="5141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92786" y="2157290"/>
            <a:ext cx="6046086" cy="24054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371411" y="4111215"/>
            <a:ext cx="18547161" cy="35455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50023" y="6166802"/>
            <a:ext cx="3982181" cy="3959815"/>
            <a:chOff x="1750023" y="6166802"/>
            <a:chExt cx="3982181" cy="3959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100000">
              <a:off x="777015" y="4088467"/>
              <a:ext cx="10146362" cy="88172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20280" y="7303152"/>
              <a:ext cx="2809124" cy="91295"/>
              <a:chOff x="1220280" y="7303152"/>
              <a:chExt cx="2809124" cy="9129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240000">
                <a:off x="1220280" y="7303152"/>
                <a:ext cx="2809124" cy="912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964909" y="9649940"/>
              <a:ext cx="2809124" cy="91295"/>
              <a:chOff x="2964909" y="9649940"/>
              <a:chExt cx="2809124" cy="9129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960000">
                <a:off x="2964909" y="9649940"/>
                <a:ext cx="2809124" cy="9129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77326" y="6500201"/>
              <a:ext cx="1113090" cy="684044"/>
              <a:chOff x="3477326" y="6500201"/>
              <a:chExt cx="1113090" cy="68404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570453" y="6592664"/>
                <a:ext cx="498128" cy="499118"/>
                <a:chOff x="3570453" y="6592664"/>
                <a:chExt cx="498128" cy="499118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3540000">
                  <a:off x="3570453" y="6592664"/>
                  <a:ext cx="498128" cy="49911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4203124" y="6655224"/>
                <a:ext cx="361206" cy="361924"/>
                <a:chOff x="4203124" y="6655224"/>
                <a:chExt cx="361206" cy="361924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">
                  <a:off x="4203124" y="6655224"/>
                  <a:ext cx="361206" cy="361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1441538" y="3238854"/>
            <a:ext cx="2117643" cy="460673"/>
            <a:chOff x="1441538" y="3238854"/>
            <a:chExt cx="2117643" cy="4606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1538" y="3238854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75491" y="1083832"/>
            <a:ext cx="289694" cy="289694"/>
            <a:chOff x="2975491" y="1083832"/>
            <a:chExt cx="289694" cy="28969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75491" y="1083832"/>
              <a:ext cx="289694" cy="289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FEE9B24A-0239-17A3-A5BD-FBAC7AFE0E8F}"/>
              </a:ext>
            </a:extLst>
          </p:cNvPr>
          <p:cNvSpPr/>
          <p:nvPr/>
        </p:nvSpPr>
        <p:spPr>
          <a:xfrm>
            <a:off x="326860" y="326540"/>
            <a:ext cx="3265398" cy="9796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Client 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5DBB1-8453-A091-09E2-D180CE14EEAD}"/>
              </a:ext>
            </a:extLst>
          </p:cNvPr>
          <p:cNvSpPr txBox="1"/>
          <p:nvPr/>
        </p:nvSpPr>
        <p:spPr>
          <a:xfrm>
            <a:off x="3918798" y="420882"/>
            <a:ext cx="5877716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="ctr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JavaScript JS  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6CBD4D6-E00F-7051-65E1-0C3D6DB2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6861" y="1505347"/>
            <a:ext cx="4782501" cy="43723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202BE90-912C-8567-6967-3F5A035DFC08}"/>
              </a:ext>
            </a:extLst>
          </p:cNvPr>
          <p:cNvSpPr/>
          <p:nvPr/>
        </p:nvSpPr>
        <p:spPr>
          <a:xfrm>
            <a:off x="5714767" y="1795968"/>
            <a:ext cx="277558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ko-KR" altLang="en-US" sz="2177">
                <a:latin typeface="나눔고딕" pitchFamily="18"/>
                <a:ea typeface="나눔고딕" pitchFamily="2"/>
                <a:cs typeface="Arial" pitchFamily="2"/>
              </a:rPr>
              <a:t>형</a:t>
            </a:r>
            <a:r>
              <a:rPr lang="en-US" altLang="ko-KR" sz="2177">
                <a:latin typeface="나눔고딕" pitchFamily="18"/>
                <a:ea typeface="나눔고딕" pitchFamily="2"/>
                <a:cs typeface="Arial" pitchFamily="2"/>
              </a:rPr>
              <a:t>..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97B1EE5-BD24-68B3-261D-408774363642}"/>
              </a:ext>
            </a:extLst>
          </p:cNvPr>
          <p:cNvSpPr/>
          <p:nvPr/>
        </p:nvSpPr>
        <p:spPr>
          <a:xfrm>
            <a:off x="5714767" y="1469429"/>
            <a:ext cx="2775588" cy="326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800"/>
            </a:pPr>
            <a:r>
              <a:rPr lang="en-US" sz="1451">
                <a:latin typeface="나눔고딕" pitchFamily="18"/>
                <a:ea typeface="나눔고딕" pitchFamily="2"/>
                <a:cs typeface="Arial" pitchFamily="2"/>
              </a:rPr>
              <a:t>Input your message...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AB53BDD-0985-FE0D-09A9-4A2FA05E6245}"/>
              </a:ext>
            </a:extLst>
          </p:cNvPr>
          <p:cNvSpPr/>
          <p:nvPr/>
        </p:nvSpPr>
        <p:spPr>
          <a:xfrm>
            <a:off x="5714767" y="3069473"/>
            <a:ext cx="277558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ko-KR" altLang="en-US" sz="2177">
                <a:latin typeface="나눔고딕" pitchFamily="18"/>
                <a:ea typeface="나눔고딕" pitchFamily="2"/>
                <a:cs typeface="Arial" pitchFamily="2"/>
              </a:rPr>
              <a:t>형사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DBF181D-AD38-757F-A966-02C8D2AC03FF}"/>
              </a:ext>
            </a:extLst>
          </p:cNvPr>
          <p:cNvSpPr/>
          <p:nvPr/>
        </p:nvSpPr>
        <p:spPr>
          <a:xfrm>
            <a:off x="5714767" y="2742934"/>
            <a:ext cx="2775588" cy="326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800"/>
            </a:pPr>
            <a:r>
              <a:rPr lang="en-US" sz="1451">
                <a:latin typeface="나눔고딕" pitchFamily="18"/>
                <a:ea typeface="나눔고딕" pitchFamily="2"/>
                <a:cs typeface="Arial" pitchFamily="2"/>
              </a:rPr>
              <a:t>Input your message...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3BB8038-9696-E92C-58AC-88169B00C957}"/>
              </a:ext>
            </a:extLst>
          </p:cNvPr>
          <p:cNvSpPr/>
          <p:nvPr/>
        </p:nvSpPr>
        <p:spPr>
          <a:xfrm>
            <a:off x="5714767" y="4375632"/>
            <a:ext cx="2775588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ko-KR" altLang="en-US" sz="2177">
                <a:latin typeface="나눔고딕" pitchFamily="18"/>
                <a:ea typeface="나눔고딕" pitchFamily="2"/>
                <a:cs typeface="Arial" pitchFamily="2"/>
              </a:rPr>
              <a:t>형사가 </a:t>
            </a: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..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3471417-B031-0977-7A06-7510BFFD77A9}"/>
              </a:ext>
            </a:extLst>
          </p:cNvPr>
          <p:cNvSpPr/>
          <p:nvPr/>
        </p:nvSpPr>
        <p:spPr>
          <a:xfrm>
            <a:off x="5714767" y="4049093"/>
            <a:ext cx="2775588" cy="3265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800"/>
            </a:pPr>
            <a:r>
              <a:rPr lang="en-US" sz="1451">
                <a:latin typeface="나눔고딕" pitchFamily="18"/>
                <a:ea typeface="나눔고딕" pitchFamily="2"/>
                <a:cs typeface="Arial" pitchFamily="2"/>
              </a:rPr>
              <a:t>Input your message...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DDE8B-86AB-4669-87F2-65B7797887AB}"/>
              </a:ext>
            </a:extLst>
          </p:cNvPr>
          <p:cNvSpPr txBox="1"/>
          <p:nvPr/>
        </p:nvSpPr>
        <p:spPr>
          <a:xfrm>
            <a:off x="6531116" y="5224637"/>
            <a:ext cx="979619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18F29-9C06-76F3-1F9B-D15D221DC587}"/>
              </a:ext>
            </a:extLst>
          </p:cNvPr>
          <p:cNvSpPr txBox="1"/>
          <p:nvPr/>
        </p:nvSpPr>
        <p:spPr>
          <a:xfrm>
            <a:off x="9796513" y="1632700"/>
            <a:ext cx="8163494" cy="4547346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동적 </a:t>
            </a:r>
            <a:r>
              <a:rPr lang="en-US" altLang="ko-KR" sz="3265">
                <a:latin typeface="나눔고딕" pitchFamily="18"/>
                <a:ea typeface="나눔고딕" pitchFamily="2"/>
                <a:cs typeface="Arial" pitchFamily="2"/>
              </a:rPr>
              <a:t>Text Animation 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구성</a:t>
            </a:r>
          </a:p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Original Text = [“형사가 범인을 잡으려..!”]</a:t>
            </a:r>
          </a:p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Selected Text = “형”</a:t>
            </a:r>
          </a:p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Selected Text(n+1) = “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형사”</a:t>
            </a:r>
          </a:p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Selected Text(n+2) = “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형사가”</a:t>
            </a:r>
          </a:p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Selected Text(n+3) = “</a:t>
            </a:r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형사가 ”</a:t>
            </a:r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...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F94191C-30A9-5558-94D4-EF0515F64C66}"/>
              </a:ext>
            </a:extLst>
          </p:cNvPr>
          <p:cNvSpPr/>
          <p:nvPr/>
        </p:nvSpPr>
        <p:spPr>
          <a:xfrm>
            <a:off x="326860" y="326540"/>
            <a:ext cx="3265398" cy="9796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Server 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7CA4C-0418-52AE-0627-3DA94E770252}"/>
              </a:ext>
            </a:extLst>
          </p:cNvPr>
          <p:cNvSpPr txBox="1"/>
          <p:nvPr/>
        </p:nvSpPr>
        <p:spPr>
          <a:xfrm>
            <a:off x="3918798" y="420884"/>
            <a:ext cx="5877716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="ctr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Python Flask Library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3951636-3DF2-A9D4-6570-599C57114F4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6861" y="1549104"/>
            <a:ext cx="9514062" cy="46551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DF9FFC3-B5F4-56B4-811B-539A74A659EF}"/>
              </a:ext>
            </a:extLst>
          </p:cNvPr>
          <p:cNvSpPr/>
          <p:nvPr/>
        </p:nvSpPr>
        <p:spPr>
          <a:xfrm>
            <a:off x="10123053" y="1632699"/>
            <a:ext cx="6204255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Server IP : 192.168.33.22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6D8A35E-1D3B-F54A-16FC-62F8041EA0E4}"/>
              </a:ext>
            </a:extLst>
          </p:cNvPr>
          <p:cNvSpPr/>
          <p:nvPr/>
        </p:nvSpPr>
        <p:spPr>
          <a:xfrm>
            <a:off x="10123053" y="2285778"/>
            <a:ext cx="6204255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Server Gateway : 192.168.33.1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ED695-A18A-6B89-E6BE-E6EB73D88F2B}"/>
              </a:ext>
            </a:extLst>
          </p:cNvPr>
          <p:cNvSpPr txBox="1"/>
          <p:nvPr/>
        </p:nvSpPr>
        <p:spPr>
          <a:xfrm>
            <a:off x="10123053" y="979620"/>
            <a:ext cx="5877716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내부 서버망 게이트웨이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FBAD2FD-3D56-4311-B434-8C40A0CE7C8A}"/>
              </a:ext>
            </a:extLst>
          </p:cNvPr>
          <p:cNvSpPr/>
          <p:nvPr/>
        </p:nvSpPr>
        <p:spPr>
          <a:xfrm>
            <a:off x="10123053" y="2938858"/>
            <a:ext cx="6204255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Subnet mask : 255.255.255.0</a:t>
            </a:r>
          </a:p>
        </p:txBody>
      </p:sp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CA05FF8F-F860-ADE9-CE19-C4FD11372D68}"/>
              </a:ext>
            </a:extLst>
          </p:cNvPr>
          <p:cNvSpPr/>
          <p:nvPr/>
        </p:nvSpPr>
        <p:spPr>
          <a:xfrm>
            <a:off x="13061911" y="4898096"/>
            <a:ext cx="0" cy="97961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63270" tIns="81635" rIns="163270" bIns="81635" anchor="ctr" anchorCtr="0" compatLnSpc="0"/>
          <a:lstStyle/>
          <a:p>
            <a:pPr hangingPunct="0"/>
            <a:endParaRPr lang="en-US" sz="3265">
              <a:latin typeface="나눔고딕" pitchFamily="18"/>
              <a:ea typeface="나눔고딕" pitchFamily="2"/>
              <a:cs typeface="Arial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0CDE5-E09C-F1AB-B88E-236A6210E052}"/>
              </a:ext>
            </a:extLst>
          </p:cNvPr>
          <p:cNvSpPr txBox="1"/>
          <p:nvPr/>
        </p:nvSpPr>
        <p:spPr>
          <a:xfrm>
            <a:off x="10123053" y="6204256"/>
            <a:ext cx="6204255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But 외부망, 망에서의 접근 사용X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C8F4144-B71A-BEBD-DBC5-A06C457A51B9}"/>
              </a:ext>
            </a:extLst>
          </p:cNvPr>
          <p:cNvSpPr/>
          <p:nvPr/>
        </p:nvSpPr>
        <p:spPr>
          <a:xfrm>
            <a:off x="10123053" y="6857335"/>
            <a:ext cx="6204255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Connection IP/remote port : 127.0.0.1:8080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EEF17EA-4447-0979-B40A-FA639A7749ED}"/>
              </a:ext>
            </a:extLst>
          </p:cNvPr>
          <p:cNvSpPr/>
          <p:nvPr/>
        </p:nvSpPr>
        <p:spPr>
          <a:xfrm>
            <a:off x="10123053" y="3918477"/>
            <a:ext cx="6204255" cy="65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hangingPunct="0">
              <a:defRPr sz="1200"/>
            </a:pPr>
            <a:r>
              <a:rPr lang="en-US" sz="2177">
                <a:latin typeface="나눔고딕" pitchFamily="18"/>
                <a:ea typeface="나눔고딕" pitchFamily="2"/>
                <a:cs typeface="Arial" pitchFamily="2"/>
              </a:rPr>
              <a:t>Port : 8080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B7C6C0D-61AC-7561-6FA2-B57E7315D63F}"/>
              </a:ext>
            </a:extLst>
          </p:cNvPr>
          <p:cNvSpPr/>
          <p:nvPr/>
        </p:nvSpPr>
        <p:spPr>
          <a:xfrm>
            <a:off x="326860" y="326540"/>
            <a:ext cx="3265398" cy="9796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163270" tIns="81635" rIns="163270" bIns="81635" anchor="ctr" anchorCtr="0" compatLnSpc="0">
            <a:noAutofit/>
          </a:bodyPr>
          <a:lstStyle/>
          <a:p>
            <a:pPr algn="ctr"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Server 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D5C68-5824-DAEA-2EAD-F755C5BE1B77}"/>
              </a:ext>
            </a:extLst>
          </p:cNvPr>
          <p:cNvSpPr txBox="1"/>
          <p:nvPr/>
        </p:nvSpPr>
        <p:spPr>
          <a:xfrm>
            <a:off x="3918798" y="420884"/>
            <a:ext cx="5877716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="ctr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Python Flask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F2B7C-4E33-B858-56C7-7D03F509C214}"/>
              </a:ext>
            </a:extLst>
          </p:cNvPr>
          <p:cNvSpPr txBox="1"/>
          <p:nvPr/>
        </p:nvSpPr>
        <p:spPr>
          <a:xfrm>
            <a:off x="326860" y="1632700"/>
            <a:ext cx="5877716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Image Response Header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19A9F-C7A8-AF02-DD0A-9063D1818F2F}"/>
              </a:ext>
            </a:extLst>
          </p:cNvPr>
          <p:cNvSpPr txBox="1"/>
          <p:nvPr/>
        </p:nvSpPr>
        <p:spPr>
          <a:xfrm>
            <a:off x="979940" y="2274677"/>
            <a:ext cx="15673908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en-US" sz="3265">
                <a:latin typeface="나눔고딕" pitchFamily="18"/>
                <a:ea typeface="나눔고딕" pitchFamily="2"/>
                <a:cs typeface="Arial" pitchFamily="2"/>
              </a:rPr>
              <a:t>Flask 라이브러리에서 이미지 등 데이터를 전송하는 메서드/함수의 제공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E6B6F1BA-9A4B-E558-473E-4BB4DC7EB3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33020" y="3279763"/>
            <a:ext cx="8812655" cy="6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624E1-0C3A-B030-BDB1-76C332449350}"/>
              </a:ext>
            </a:extLst>
          </p:cNvPr>
          <p:cNvSpPr txBox="1"/>
          <p:nvPr/>
        </p:nvSpPr>
        <p:spPr>
          <a:xfrm>
            <a:off x="1633020" y="3907376"/>
            <a:ext cx="2285778" cy="790933"/>
          </a:xfrm>
          <a:prstGeom prst="rect">
            <a:avLst/>
          </a:prstGeom>
          <a:noFill/>
          <a:ln>
            <a:noFill/>
          </a:ln>
        </p:spPr>
        <p:txBody>
          <a:bodyPr vert="horz" wrap="square" lIns="163270" tIns="81635" rIns="163270" bIns="81635" anchorCtr="0" compatLnSpc="0">
            <a:spAutoFit/>
          </a:bodyPr>
          <a:lstStyle/>
          <a:p>
            <a:pPr hangingPunct="0"/>
            <a:r>
              <a:rPr lang="ko-KR" altLang="en-US" sz="3265">
                <a:latin typeface="나눔고딕" pitchFamily="18"/>
                <a:ea typeface="나눔고딕" pitchFamily="2"/>
                <a:cs typeface="Arial" pitchFamily="2"/>
              </a:rPr>
              <a:t>할게 없음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143" y="-56465"/>
            <a:ext cx="20725678" cy="122646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919905" y="4848476"/>
            <a:ext cx="10407563" cy="567753"/>
            <a:chOff x="-4919905" y="4848476"/>
            <a:chExt cx="10407563" cy="5677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919905" y="4848476"/>
              <a:ext cx="10407563" cy="567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4359" y="872650"/>
            <a:ext cx="5481062" cy="14928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29745" y="1783496"/>
            <a:ext cx="2026223" cy="1948056"/>
            <a:chOff x="8129745" y="1783496"/>
            <a:chExt cx="2026223" cy="1948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9745" y="1783496"/>
              <a:ext cx="2026223" cy="19480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39432" y="5470727"/>
            <a:ext cx="7950379" cy="44678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58527" y="5422403"/>
            <a:ext cx="4061626" cy="27585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53641" y="3857770"/>
            <a:ext cx="578431" cy="578431"/>
            <a:chOff x="8853641" y="3857770"/>
            <a:chExt cx="578431" cy="5784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3641" y="3857770"/>
              <a:ext cx="578431" cy="578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5361" y="1359218"/>
            <a:ext cx="289694" cy="289694"/>
            <a:chOff x="5165361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5361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9332" y="1762878"/>
            <a:ext cx="7700928" cy="36672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4621" y="-43748"/>
            <a:ext cx="4010035" cy="56486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35706" y="921287"/>
            <a:ext cx="7088720" cy="102447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74588" y="4352929"/>
            <a:ext cx="3328020" cy="2086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99801" y="5778925"/>
            <a:ext cx="745058" cy="172685"/>
            <a:chOff x="15899801" y="5778925"/>
            <a:chExt cx="745058" cy="1726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220000">
              <a:off x="15899801" y="5778925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55391" y="5817536"/>
            <a:ext cx="5047001" cy="4435052"/>
            <a:chOff x="11055391" y="5817536"/>
            <a:chExt cx="5047001" cy="44350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55391" y="5817536"/>
              <a:ext cx="5047001" cy="44350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50454" y="3373067"/>
            <a:ext cx="9077971" cy="4379378"/>
            <a:chOff x="5150454" y="3373067"/>
            <a:chExt cx="9077971" cy="437937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150454" y="3438490"/>
              <a:ext cx="9077971" cy="4313956"/>
              <a:chOff x="5150454" y="3438490"/>
              <a:chExt cx="9077971" cy="431395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8350" y="1335531"/>
                <a:ext cx="18155942" cy="8627911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150454" y="3438490"/>
                <a:ext cx="9077971" cy="431395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5872935" y="3114687"/>
              <a:ext cx="7432220" cy="452655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926923" y="4488132"/>
              <a:ext cx="475006" cy="1279892"/>
              <a:chOff x="5926923" y="4488132"/>
              <a:chExt cx="475006" cy="127989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26923" y="4488132"/>
                <a:ext cx="475006" cy="127989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691887" y="4719877"/>
              <a:ext cx="475006" cy="1279892"/>
              <a:chOff x="12691887" y="4719877"/>
              <a:chExt cx="475006" cy="127989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691887" y="4719877"/>
                <a:ext cx="475006" cy="12798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222" y="1448573"/>
            <a:ext cx="15312222" cy="7774374"/>
            <a:chOff x="1477222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222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43083" y="5629520"/>
            <a:ext cx="5212990" cy="4795194"/>
            <a:chOff x="13943083" y="5629520"/>
            <a:chExt cx="5212990" cy="47951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43083" y="5629520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4585" y="-116143"/>
            <a:ext cx="3351568" cy="48017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8081" y="2218400"/>
            <a:ext cx="5742086" cy="24054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55355" y="3512957"/>
            <a:ext cx="14137850" cy="42414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2510" y="6166802"/>
            <a:ext cx="4089695" cy="3982476"/>
            <a:chOff x="1642510" y="6166802"/>
            <a:chExt cx="4089695" cy="39824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100000">
              <a:off x="1169553" y="5186498"/>
              <a:ext cx="7795737" cy="674747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20280" y="7303152"/>
              <a:ext cx="2809124" cy="91295"/>
              <a:chOff x="1220280" y="7303152"/>
              <a:chExt cx="2809124" cy="9129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240000">
                <a:off x="1220280" y="7303152"/>
                <a:ext cx="2809124" cy="912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964909" y="9649940"/>
              <a:ext cx="2809124" cy="91295"/>
              <a:chOff x="2964909" y="9649940"/>
              <a:chExt cx="2809124" cy="9129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960000">
                <a:off x="2964909" y="9649940"/>
                <a:ext cx="2809124" cy="9129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77326" y="6500201"/>
              <a:ext cx="1113090" cy="684044"/>
              <a:chOff x="3477326" y="6500201"/>
              <a:chExt cx="1113090" cy="68404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570453" y="6592664"/>
                <a:ext cx="498128" cy="499118"/>
                <a:chOff x="3570453" y="6592664"/>
                <a:chExt cx="498128" cy="499118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3540000">
                  <a:off x="3570453" y="6592664"/>
                  <a:ext cx="498128" cy="49911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4203124" y="6655224"/>
                <a:ext cx="361206" cy="361924"/>
                <a:chOff x="4203124" y="6655224"/>
                <a:chExt cx="361206" cy="361924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">
                  <a:off x="4203124" y="6655224"/>
                  <a:ext cx="361206" cy="36192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652" y="2168071"/>
            <a:ext cx="3330448" cy="24054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9344" y="3356405"/>
            <a:ext cx="11717743" cy="4169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66237" y="4685990"/>
            <a:ext cx="3531557" cy="5174444"/>
            <a:chOff x="13566237" y="4685990"/>
            <a:chExt cx="3531557" cy="5174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6237" y="4685990"/>
              <a:ext cx="3531557" cy="5174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922286" y="4855619"/>
            <a:ext cx="10393277" cy="567753"/>
            <a:chOff x="-4922286" y="4855619"/>
            <a:chExt cx="10393277" cy="5677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4922286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22527" y="7826041"/>
            <a:ext cx="745058" cy="172685"/>
            <a:chOff x="12822527" y="7826041"/>
            <a:chExt cx="745058" cy="1726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640000">
              <a:off x="12822527" y="7826041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05199" y="4858981"/>
            <a:ext cx="10393277" cy="567753"/>
            <a:chOff x="12805199" y="4858981"/>
            <a:chExt cx="10393277" cy="5677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805199" y="4858981"/>
              <a:ext cx="10393277" cy="5677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4022" y="6619456"/>
            <a:ext cx="3206563" cy="2150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19905" y="4848476"/>
            <a:ext cx="10407563" cy="567753"/>
            <a:chOff x="-4919905" y="4848476"/>
            <a:chExt cx="10407563" cy="567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919905" y="4848476"/>
              <a:ext cx="10407563" cy="567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668104" y="172941"/>
            <a:ext cx="13546780" cy="36899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911" y="574564"/>
            <a:ext cx="2026223" cy="1948056"/>
            <a:chOff x="1418911" y="574564"/>
            <a:chExt cx="2026223" cy="1948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8911" y="574564"/>
              <a:ext cx="2026223" cy="1948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93582" y="1259376"/>
            <a:ext cx="578431" cy="578431"/>
            <a:chOff x="3693582" y="1259376"/>
            <a:chExt cx="578431" cy="578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3582" y="1259376"/>
              <a:ext cx="578431" cy="578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3877" y="5716730"/>
            <a:ext cx="5090739" cy="4473487"/>
            <a:chOff x="283877" y="5716730"/>
            <a:chExt cx="5090739" cy="44734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877" y="5716730"/>
              <a:ext cx="5090739" cy="44734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95804" y="1259376"/>
            <a:ext cx="5176901" cy="5176901"/>
            <a:chOff x="11795804" y="1259376"/>
            <a:chExt cx="5176901" cy="51769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5804" y="1259376"/>
              <a:ext cx="5176901" cy="51769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04052" y="2941203"/>
            <a:ext cx="7586471" cy="6863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57323" y="2037304"/>
            <a:ext cx="9659071" cy="36672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76210" y="1501251"/>
            <a:ext cx="3111458" cy="23369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07132" y="2331069"/>
            <a:ext cx="11175221" cy="84151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46328" y="7600147"/>
            <a:ext cx="3172734" cy="29498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1982" y="8965688"/>
            <a:ext cx="745058" cy="172685"/>
            <a:chOff x="10271982" y="8965688"/>
            <a:chExt cx="745058" cy="1726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8100000">
              <a:off x="10271982" y="8965688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919905" y="4848476"/>
            <a:ext cx="10407563" cy="567753"/>
            <a:chOff x="-4919905" y="4848476"/>
            <a:chExt cx="10407563" cy="5677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4919905" y="4848476"/>
              <a:ext cx="10407563" cy="567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44511" y="5993533"/>
            <a:ext cx="4880333" cy="4694880"/>
            <a:chOff x="10644511" y="5993533"/>
            <a:chExt cx="4880333" cy="46948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44511" y="5993533"/>
              <a:ext cx="4880333" cy="46948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51442" y="3270069"/>
            <a:ext cx="975530" cy="2275288"/>
            <a:chOff x="12951442" y="3270069"/>
            <a:chExt cx="975530" cy="22752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51442" y="3270069"/>
              <a:ext cx="975530" cy="2275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270" y="1448573"/>
            <a:ext cx="15312222" cy="7774374"/>
            <a:chOff x="1496270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270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176" y="3393329"/>
            <a:ext cx="15301113" cy="4003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413" y="6773833"/>
            <a:ext cx="4088879" cy="4105300"/>
            <a:chOff x="5434413" y="6773833"/>
            <a:chExt cx="4088879" cy="41053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413" y="6773833"/>
              <a:ext cx="4088879" cy="4105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2961" y="6701463"/>
            <a:ext cx="4344229" cy="4179148"/>
            <a:chOff x="8802961" y="6701463"/>
            <a:chExt cx="4344229" cy="4179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2961" y="6701463"/>
              <a:ext cx="4344229" cy="4179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Office PowerPoint</Application>
  <PresentationFormat>사용자 지정</PresentationFormat>
  <Paragraphs>85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나눔고딕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KDP12</cp:lastModifiedBy>
  <cp:revision>2</cp:revision>
  <dcterms:created xsi:type="dcterms:W3CDTF">2023-10-05T15:59:47Z</dcterms:created>
  <dcterms:modified xsi:type="dcterms:W3CDTF">2023-10-05T07:00:36Z</dcterms:modified>
</cp:coreProperties>
</file>